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49" r:id="rId2"/>
  </p:sldMasterIdLst>
  <p:notesMasterIdLst>
    <p:notesMasterId r:id="rId30"/>
  </p:notesMasterIdLst>
  <p:handoutMasterIdLst>
    <p:handoutMasterId r:id="rId31"/>
  </p:handoutMasterIdLst>
  <p:sldIdLst>
    <p:sldId id="620" r:id="rId3"/>
    <p:sldId id="619" r:id="rId4"/>
    <p:sldId id="625" r:id="rId5"/>
    <p:sldId id="613" r:id="rId6"/>
    <p:sldId id="621" r:id="rId7"/>
    <p:sldId id="611" r:id="rId8"/>
    <p:sldId id="350" r:id="rId9"/>
    <p:sldId id="369" r:id="rId10"/>
    <p:sldId id="354" r:id="rId11"/>
    <p:sldId id="623" r:id="rId12"/>
    <p:sldId id="356" r:id="rId13"/>
    <p:sldId id="357" r:id="rId14"/>
    <p:sldId id="359" r:id="rId15"/>
    <p:sldId id="360" r:id="rId16"/>
    <p:sldId id="365" r:id="rId17"/>
    <p:sldId id="366" r:id="rId18"/>
    <p:sldId id="363" r:id="rId19"/>
    <p:sldId id="361" r:id="rId20"/>
    <p:sldId id="362" r:id="rId21"/>
    <p:sldId id="624" r:id="rId22"/>
    <p:sldId id="371" r:id="rId23"/>
    <p:sldId id="372" r:id="rId24"/>
    <p:sldId id="373" r:id="rId25"/>
    <p:sldId id="374" r:id="rId26"/>
    <p:sldId id="376" r:id="rId27"/>
    <p:sldId id="287" r:id="rId28"/>
    <p:sldId id="622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FD4"/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46E45C-FB6B-479C-98F8-5B76452AE4BF}" v="15" dt="2019-10-16T18:04:39.547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6" y="22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8F46E45C-FB6B-479C-98F8-5B76452AE4BF}"/>
    <pc:docChg chg="custSel addSld modSld">
      <pc:chgData name="Rob Sewell" userId="c802df42025d5e1f" providerId="LiveId" clId="{8F46E45C-FB6B-479C-98F8-5B76452AE4BF}" dt="2019-10-16T18:05:17.363" v="63"/>
      <pc:docMkLst>
        <pc:docMk/>
      </pc:docMkLst>
      <pc:sldChg chg="addSp delSp modSp add modAnim">
        <pc:chgData name="Rob Sewell" userId="c802df42025d5e1f" providerId="LiveId" clId="{8F46E45C-FB6B-479C-98F8-5B76452AE4BF}" dt="2019-10-16T18:05:17.363" v="63"/>
        <pc:sldMkLst>
          <pc:docMk/>
          <pc:sldMk cId="3297826590" sldId="625"/>
        </pc:sldMkLst>
        <pc:spChg chg="add del">
          <ac:chgData name="Rob Sewell" userId="c802df42025d5e1f" providerId="LiveId" clId="{8F46E45C-FB6B-479C-98F8-5B76452AE4BF}" dt="2019-10-16T17:42:06.759" v="2"/>
          <ac:spMkLst>
            <pc:docMk/>
            <pc:sldMk cId="3297826590" sldId="625"/>
            <ac:spMk id="2" creationId="{F5B9C245-69A7-461B-B6C3-FFAE4EA7C635}"/>
          </ac:spMkLst>
        </pc:spChg>
        <pc:picChg chg="add mod ord">
          <ac:chgData name="Rob Sewell" userId="c802df42025d5e1f" providerId="LiveId" clId="{8F46E45C-FB6B-479C-98F8-5B76452AE4BF}" dt="2019-10-16T18:00:55.789" v="22" actId="1076"/>
          <ac:picMkLst>
            <pc:docMk/>
            <pc:sldMk cId="3297826590" sldId="625"/>
            <ac:picMk id="3" creationId="{A54E6CCE-17C9-4731-B658-A51597D64FF8}"/>
          </ac:picMkLst>
        </pc:picChg>
        <pc:picChg chg="add mod ord">
          <ac:chgData name="Rob Sewell" userId="c802df42025d5e1f" providerId="LiveId" clId="{8F46E45C-FB6B-479C-98F8-5B76452AE4BF}" dt="2019-10-16T18:01:03.749" v="24" actId="1076"/>
          <ac:picMkLst>
            <pc:docMk/>
            <pc:sldMk cId="3297826590" sldId="625"/>
            <ac:picMk id="4" creationId="{B58E27F2-3661-4A3C-8C63-143C40EDFA91}"/>
          </ac:picMkLst>
        </pc:picChg>
        <pc:picChg chg="add mod ord">
          <ac:chgData name="Rob Sewell" userId="c802df42025d5e1f" providerId="LiveId" clId="{8F46E45C-FB6B-479C-98F8-5B76452AE4BF}" dt="2019-10-16T18:01:14.374" v="26" actId="1076"/>
          <ac:picMkLst>
            <pc:docMk/>
            <pc:sldMk cId="3297826590" sldId="625"/>
            <ac:picMk id="5" creationId="{E97B3A23-0DDF-4F14-BA4A-8745F17019CA}"/>
          </ac:picMkLst>
        </pc:picChg>
        <pc:picChg chg="add mod ord">
          <ac:chgData name="Rob Sewell" userId="c802df42025d5e1f" providerId="LiveId" clId="{8F46E45C-FB6B-479C-98F8-5B76452AE4BF}" dt="2019-10-16T18:02:13.039" v="42" actId="1076"/>
          <ac:picMkLst>
            <pc:docMk/>
            <pc:sldMk cId="3297826590" sldId="625"/>
            <ac:picMk id="6" creationId="{D1818139-025F-464A-AE47-A60BEB69FA72}"/>
          </ac:picMkLst>
        </pc:picChg>
        <pc:picChg chg="add mod">
          <ac:chgData name="Rob Sewell" userId="c802df42025d5e1f" providerId="LiveId" clId="{8F46E45C-FB6B-479C-98F8-5B76452AE4BF}" dt="2019-10-16T18:00:12.005" v="17" actId="1076"/>
          <ac:picMkLst>
            <pc:docMk/>
            <pc:sldMk cId="3297826590" sldId="625"/>
            <ac:picMk id="7" creationId="{1E30678E-62D7-42C9-9AD8-4CCD151CAA7C}"/>
          </ac:picMkLst>
        </pc:picChg>
        <pc:picChg chg="add mod ord">
          <ac:chgData name="Rob Sewell" userId="c802df42025d5e1f" providerId="LiveId" clId="{8F46E45C-FB6B-479C-98F8-5B76452AE4BF}" dt="2019-10-16T18:00:30.475" v="20" actId="166"/>
          <ac:picMkLst>
            <pc:docMk/>
            <pc:sldMk cId="3297826590" sldId="625"/>
            <ac:picMk id="8" creationId="{AE7A084A-93F3-44B2-883C-D1CE081D5877}"/>
          </ac:picMkLst>
        </pc:picChg>
        <pc:picChg chg="add mod">
          <ac:chgData name="Rob Sewell" userId="c802df42025d5e1f" providerId="LiveId" clId="{8F46E45C-FB6B-479C-98F8-5B76452AE4BF}" dt="2019-10-16T18:00:20.083" v="18" actId="1076"/>
          <ac:picMkLst>
            <pc:docMk/>
            <pc:sldMk cId="3297826590" sldId="625"/>
            <ac:picMk id="9" creationId="{F6536A74-D5A8-49CE-90E6-8E8F23128700}"/>
          </ac:picMkLst>
        </pc:picChg>
      </pc:sldChg>
    </pc:docChg>
  </pc:docChgLst>
  <pc:docChgLst>
    <pc:chgData name="Rob Sewell" userId="c802df42025d5e1f" providerId="LiveId" clId="{EE6F9A17-E555-414E-A57D-2086D9557D90}"/>
    <pc:docChg chg="custSel delSld modSld">
      <pc:chgData name="Rob Sewell" userId="c802df42025d5e1f" providerId="LiveId" clId="{EE6F9A17-E555-414E-A57D-2086D9557D90}" dt="2019-10-08T07:21:32.589" v="75"/>
      <pc:docMkLst>
        <pc:docMk/>
      </pc:docMkLst>
      <pc:sldChg chg="addSp delSp modSp">
        <pc:chgData name="Rob Sewell" userId="c802df42025d5e1f" providerId="LiveId" clId="{EE6F9A17-E555-414E-A57D-2086D9557D90}" dt="2019-10-08T07:12:02.042" v="22" actId="207"/>
        <pc:sldMkLst>
          <pc:docMk/>
          <pc:sldMk cId="2482017046" sldId="268"/>
        </pc:sldMkLst>
        <pc:spChg chg="mod">
          <ac:chgData name="Rob Sewell" userId="c802df42025d5e1f" providerId="LiveId" clId="{EE6F9A17-E555-414E-A57D-2086D9557D90}" dt="2019-10-08T07:12:02.042" v="22" actId="207"/>
          <ac:spMkLst>
            <pc:docMk/>
            <pc:sldMk cId="2482017046" sldId="268"/>
            <ac:spMk id="2" creationId="{E41235DF-A33A-9A4A-8DE8-D718ECC0EA4F}"/>
          </ac:spMkLst>
        </pc:spChg>
        <pc:spChg chg="mod">
          <ac:chgData name="Rob Sewell" userId="c802df42025d5e1f" providerId="LiveId" clId="{EE6F9A17-E555-414E-A57D-2086D9557D90}" dt="2019-10-08T07:11:56.636" v="21" actId="207"/>
          <ac:spMkLst>
            <pc:docMk/>
            <pc:sldMk cId="2482017046" sldId="268"/>
            <ac:spMk id="3" creationId="{E9C3C9D5-3201-F54E-B5B1-CF7B58D772BD}"/>
          </ac:spMkLst>
        </pc:spChg>
        <pc:picChg chg="add mod">
          <ac:chgData name="Rob Sewell" userId="c802df42025d5e1f" providerId="LiveId" clId="{EE6F9A17-E555-414E-A57D-2086D9557D90}" dt="2019-10-08T07:11:50.033" v="20" actId="1076"/>
          <ac:picMkLst>
            <pc:docMk/>
            <pc:sldMk cId="2482017046" sldId="268"/>
            <ac:picMk id="4" creationId="{2772F7A8-AF8F-465C-A5FA-F36B507B37FA}"/>
          </ac:picMkLst>
        </pc:picChg>
        <pc:picChg chg="add del mod">
          <ac:chgData name="Rob Sewell" userId="c802df42025d5e1f" providerId="LiveId" clId="{EE6F9A17-E555-414E-A57D-2086D9557D90}" dt="2019-10-08T07:11:26.557" v="10" actId="478"/>
          <ac:picMkLst>
            <pc:docMk/>
            <pc:sldMk cId="2482017046" sldId="268"/>
            <ac:picMk id="5" creationId="{50F1E09F-D311-4C34-8E77-5864743B3AEC}"/>
          </ac:picMkLst>
        </pc:picChg>
        <pc:picChg chg="add mod">
          <ac:chgData name="Rob Sewell" userId="c802df42025d5e1f" providerId="LiveId" clId="{EE6F9A17-E555-414E-A57D-2086D9557D90}" dt="2019-10-08T07:11:47.003" v="19" actId="1076"/>
          <ac:picMkLst>
            <pc:docMk/>
            <pc:sldMk cId="2482017046" sldId="268"/>
            <ac:picMk id="6" creationId="{BD72B0A3-71A9-4EAD-A830-52F717982CB7}"/>
          </ac:picMkLst>
        </pc:picChg>
        <pc:picChg chg="add mod">
          <ac:chgData name="Rob Sewell" userId="c802df42025d5e1f" providerId="LiveId" clId="{EE6F9A17-E555-414E-A57D-2086D9557D90}" dt="2019-10-08T07:11:44.483" v="18" actId="1076"/>
          <ac:picMkLst>
            <pc:docMk/>
            <pc:sldMk cId="2482017046" sldId="268"/>
            <ac:picMk id="7" creationId="{E4B9795B-FB1C-453D-A81F-AA4CC772E713}"/>
          </ac:picMkLst>
        </pc:picChg>
        <pc:picChg chg="add mod">
          <ac:chgData name="Rob Sewell" userId="c802df42025d5e1f" providerId="LiveId" clId="{EE6F9A17-E555-414E-A57D-2086D9557D90}" dt="2019-10-08T07:11:42.406" v="17" actId="1076"/>
          <ac:picMkLst>
            <pc:docMk/>
            <pc:sldMk cId="2482017046" sldId="268"/>
            <ac:picMk id="8" creationId="{D80DE384-BECB-4BC0-A58A-CF3915E64051}"/>
          </ac:picMkLst>
        </pc:picChg>
      </pc:sldChg>
      <pc:sldChg chg="setBg">
        <pc:chgData name="Rob Sewell" userId="c802df42025d5e1f" providerId="LiveId" clId="{EE6F9A17-E555-414E-A57D-2086D9557D90}" dt="2019-10-08T07:21:32.589" v="75"/>
        <pc:sldMkLst>
          <pc:docMk/>
          <pc:sldMk cId="1228667679" sldId="270"/>
        </pc:sldMkLst>
      </pc:sldChg>
      <pc:sldChg chg="del">
        <pc:chgData name="Rob Sewell" userId="c802df42025d5e1f" providerId="LiveId" clId="{EE6F9A17-E555-414E-A57D-2086D9557D90}" dt="2019-10-08T07:12:13.452" v="24" actId="2696"/>
        <pc:sldMkLst>
          <pc:docMk/>
          <pc:sldMk cId="868691649" sldId="284"/>
        </pc:sldMkLst>
      </pc:sldChg>
      <pc:sldChg chg="del">
        <pc:chgData name="Rob Sewell" userId="c802df42025d5e1f" providerId="LiveId" clId="{EE6F9A17-E555-414E-A57D-2086D9557D90}" dt="2019-10-08T07:12:39.981" v="26" actId="2696"/>
        <pc:sldMkLst>
          <pc:docMk/>
          <pc:sldMk cId="565962372" sldId="285"/>
        </pc:sldMkLst>
      </pc:sldChg>
      <pc:sldChg chg="del">
        <pc:chgData name="Rob Sewell" userId="c802df42025d5e1f" providerId="LiveId" clId="{EE6F9A17-E555-414E-A57D-2086D9557D90}" dt="2019-10-08T07:12:22.136" v="25" actId="2696"/>
        <pc:sldMkLst>
          <pc:docMk/>
          <pc:sldMk cId="224216095" sldId="286"/>
        </pc:sldMkLst>
      </pc:sldChg>
      <pc:sldChg chg="del">
        <pc:chgData name="Rob Sewell" userId="c802df42025d5e1f" providerId="LiveId" clId="{EE6F9A17-E555-414E-A57D-2086D9557D90}" dt="2019-10-08T07:12:06.127" v="23" actId="2696"/>
        <pc:sldMkLst>
          <pc:docMk/>
          <pc:sldMk cId="2897394968" sldId="6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www.sqlsaturday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6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6040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66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28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4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6043926" y="267090"/>
            <a:ext cx="5887669" cy="634314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7629038" y="5382508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936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7777632" y="245800"/>
            <a:ext cx="4143515" cy="6361677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7685681" y="5414009"/>
            <a:ext cx="1286705" cy="585303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72853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91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7537171" y="243779"/>
            <a:ext cx="4394422" cy="636841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7577974" y="5138367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871566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5239190" y="269298"/>
            <a:ext cx="6696677" cy="6344857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563431" y="1562168"/>
            <a:ext cx="1385073" cy="1385433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388925" y="3429000"/>
            <a:ext cx="5342887" cy="1803317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4182889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885" y="2407048"/>
            <a:ext cx="3844095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2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523530"/>
            <a:ext cx="1655462" cy="1655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548" y="737338"/>
            <a:ext cx="1339984" cy="1340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583" y="590190"/>
            <a:ext cx="1655462" cy="165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809" y="3856372"/>
            <a:ext cx="1655462" cy="1655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3833244"/>
            <a:ext cx="1655462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628" y="4239918"/>
            <a:ext cx="1029372" cy="936036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72671" y="2136905"/>
            <a:ext cx="191173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715433" y="2136905"/>
            <a:ext cx="207976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559471" y="2136905"/>
            <a:ext cx="207798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285529" y="5443025"/>
            <a:ext cx="2086022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646990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03839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4180" y="3429000"/>
            <a:ext cx="5565821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647" y="4071605"/>
            <a:ext cx="3763553" cy="152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666" b="1" spc="27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12432"/>
            <a:ext cx="3760738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714319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51445"/>
            <a:ext cx="4557943" cy="93228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4870899" y="1190719"/>
            <a:ext cx="1347005" cy="1002368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400187" y="4056006"/>
            <a:ext cx="4007292" cy="132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6478938" y="3883806"/>
            <a:ext cx="4855803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Download the </a:t>
            </a:r>
            <a:r>
              <a:rPr lang="en-US" sz="2399" dirty="0" err="1">
                <a:solidFill>
                  <a:schemeClr val="bg2"/>
                </a:solidFill>
              </a:rPr>
              <a:t>GuideBook</a:t>
            </a:r>
            <a:r>
              <a:rPr lang="en-US" sz="2399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6478938" y="5021446"/>
            <a:ext cx="4930238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6478938" y="2917051"/>
            <a:ext cx="3835069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5564415" y="2779231"/>
            <a:ext cx="763989" cy="764188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5564415" y="3960778"/>
            <a:ext cx="763989" cy="764188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5564415" y="5093558"/>
            <a:ext cx="763989" cy="764188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5544401" y="1691903"/>
            <a:ext cx="3197836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4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95566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4413" y="243840"/>
            <a:ext cx="5850636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663" y="514352"/>
            <a:ext cx="19235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4" y="2674496"/>
            <a:ext cx="5443771" cy="59655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924" y="3407400"/>
            <a:ext cx="5435576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221" y="4798104"/>
            <a:ext cx="4867279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4020" y="3667942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4020" y="780875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57155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2535952" y="243840"/>
            <a:ext cx="9409097" cy="637032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5"/>
            <a:ext cx="2840725" cy="1281171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7026" y="953917"/>
            <a:ext cx="7328107" cy="5202767"/>
          </a:xfrm>
          <a:prstGeom prst="rect">
            <a:avLst/>
          </a:prstGeom>
        </p:spPr>
        <p:txBody>
          <a:bodyPr/>
          <a:lstStyle>
            <a:lvl1pPr marL="457086" indent="-457086" algn="l" defTabSz="1218895" rtl="0" eaLnBrk="1" latinLnBrk="0" hangingPunct="1">
              <a:spcBef>
                <a:spcPts val="0"/>
              </a:spcBef>
              <a:spcAft>
                <a:spcPts val="2133"/>
              </a:spcAft>
              <a:buClr>
                <a:schemeClr val="accent1"/>
              </a:buClr>
              <a:buFont typeface="+mj-lt"/>
              <a:buAutoNum type="arabicPeriod"/>
              <a:defRPr lang="en-US" sz="3199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09448" indent="-609448">
              <a:spcBef>
                <a:spcPts val="0"/>
              </a:spcBef>
              <a:spcAft>
                <a:spcPts val="2133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786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5811458" y="269350"/>
            <a:ext cx="6126583" cy="6340007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167" y="-594949"/>
            <a:ext cx="3607242" cy="36081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5" y="3439352"/>
            <a:ext cx="5394575" cy="20902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310052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6"/>
            <a:ext cx="1123867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0335498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21470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6183" y="2784351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12440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6183" y="3436267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674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4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219635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55680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55680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474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94474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32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5610199" y="246353"/>
            <a:ext cx="6327842" cy="6363003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344388" y="2298344"/>
            <a:ext cx="19125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8931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5697705" y="276541"/>
            <a:ext cx="6238164" cy="6337617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377200" y="2298344"/>
            <a:ext cx="1986293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5557191" y="5535621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06357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5727077" y="260219"/>
            <a:ext cx="6194072" cy="6347261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377748" y="2299031"/>
            <a:ext cx="26147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00948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254164" y="276444"/>
            <a:ext cx="5639471" cy="633291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4743966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6094732" y="1504632"/>
            <a:ext cx="5342887" cy="86281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4474162" y="3365466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2719" y="3373630"/>
            <a:ext cx="5299985" cy="796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66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0459" y="4428650"/>
            <a:ext cx="4797160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886999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2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9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0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  <p:sldLayoutId id="2147483748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8566" y="6348281"/>
            <a:ext cx="653507" cy="2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2.png"/><Relationship Id="rId4" Type="http://schemas.openxmlformats.org/officeDocument/2006/relationships/image" Target="../media/image5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95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/>
              </a:rPr>
              <a:t>SQL Notebooks in Azure Data Studio for the DBA</a:t>
            </a:r>
            <a:endParaRPr kumimoji="0" lang="de-DE" sz="395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15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Roboto Black" panose="02000000000000000000" pitchFamily="2" charset="0"/>
                <a:cs typeface="Arial"/>
              </a:rPr>
              <a:t>Rob Sewell -@</a:t>
            </a:r>
            <a:r>
              <a:rPr kumimoji="0" lang="en-GB" sz="3150" b="0" i="0" u="none" strike="noStrike" kern="1200" cap="none" spc="0" normalizeH="0" baseline="0" noProof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Roboto Black" panose="02000000000000000000" pitchFamily="2" charset="0"/>
                <a:cs typeface="Arial"/>
              </a:rPr>
              <a:t>SQLDBAWithBeard</a:t>
            </a:r>
            <a:endParaRPr kumimoji="0" lang="en-GB" sz="3150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Roboto Black" panose="02000000000000000000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5" y="1558426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59" y="1558427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C97B6-B0FA-4231-93C6-70719B615870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5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1456" y="2592909"/>
            <a:ext cx="5116314" cy="1672182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You can run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6" y="1403148"/>
            <a:ext cx="5222500" cy="48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2216CA-2D69-4036-9A69-143ACDAAD682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6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0874" y="6021016"/>
            <a:ext cx="5207413" cy="637433"/>
          </a:xfrm>
          <a:solidFill>
            <a:srgbClr val="828FD4">
              <a:alpha val="57000"/>
            </a:srgbClr>
          </a:solidFill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670" y="1403148"/>
            <a:ext cx="7863485" cy="45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47EF10-673B-4A37-9DEB-DB6A8CB1E515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02976" y="5733224"/>
            <a:ext cx="9133154" cy="1672182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713" y="1383958"/>
            <a:ext cx="7135399" cy="4090085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526C84-5554-4053-8CFA-763E53236FE8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49842" y="6045467"/>
            <a:ext cx="4261857" cy="730054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93" y="140314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DE4558-7B61-4DDE-9E1D-18D2389F38F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19" y="1266409"/>
            <a:ext cx="7846268" cy="4566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296" y="1266409"/>
            <a:ext cx="6767088" cy="44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4C770-C784-41F5-90D2-6F1D06BA29A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67" y="1403148"/>
            <a:ext cx="6767088" cy="443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056" y="1403148"/>
            <a:ext cx="6767088" cy="39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D3E27-C679-4435-B9DF-2436B223756F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6614" y="5991391"/>
            <a:ext cx="5045878" cy="741924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830" y="1278550"/>
            <a:ext cx="7753447" cy="45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77976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05624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4065481" y="6158947"/>
            <a:ext cx="4916857" cy="584775"/>
          </a:xfrm>
          <a:prstGeom prst="rect">
            <a:avLst/>
          </a:prstGeom>
          <a:solidFill>
            <a:srgbClr val="828FD4">
              <a:alpha val="4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0378-3BF6-496E-A724-F79043DB01A8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6465" y="2448248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32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893"/>
            <a:ext cx="12185214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70208"/>
            <a:ext cx="12188824" cy="6981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6562370"/>
            <a:ext cx="3499099" cy="317908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466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466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466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466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46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6246772" y="893"/>
            <a:ext cx="583032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66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31EE98-D553-48C1-AFB7-263C7DF91557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398" y="650078"/>
            <a:ext cx="3510026" cy="818492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035133" y="1806159"/>
            <a:ext cx="9263507" cy="403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Run Books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Training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Incident response templates – for Service Desk and for DBAs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Templates for common functions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Demoing</a:t>
            </a:r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1002764" y="205317"/>
            <a:ext cx="8856133" cy="792163"/>
          </a:xfrm>
          <a:prstGeom prst="rect">
            <a:avLst/>
          </a:prstGeom>
          <a:solidFill>
            <a:srgbClr val="828FD4">
              <a:alpha val="52000"/>
            </a:srgbClr>
          </a:solidFill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It‘s Demo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" t="-3" r="48306" b="49167"/>
          <a:stretch/>
        </p:blipFill>
        <p:spPr>
          <a:xfrm>
            <a:off x="1587" y="-5622"/>
            <a:ext cx="12269221" cy="68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0678E-62D7-42C9-9AD8-4CCD151C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0" y="320790"/>
            <a:ext cx="4546433" cy="1625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36A74-D5A8-49CE-90E6-8E8F2312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84" y="1086021"/>
            <a:ext cx="4587706" cy="1904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A084A-93F3-44B2-883C-D1CE081D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557" y="2091010"/>
            <a:ext cx="4657554" cy="1904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4E6CCE-17C9-4731-B658-A51597D64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741" y="964095"/>
            <a:ext cx="3689214" cy="5619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8E27F2-3661-4A3C-8C63-143C40EDF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980" y="3686292"/>
            <a:ext cx="4590881" cy="3171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B3A23-0DDF-4F14-BA4A-8745F1701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9282" y="262117"/>
            <a:ext cx="4517859" cy="4578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18139-025F-464A-AE47-A60BEB69F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540" y="0"/>
            <a:ext cx="7837005" cy="69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36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ctwdhld19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52496" y="264086"/>
            <a:ext cx="6577618" cy="1325563"/>
          </a:xfrm>
        </p:spPr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4" y="1501675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415348" y="2616427"/>
            <a:ext cx="5380917" cy="2162704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Cross Platform </a:t>
            </a:r>
            <a:br>
              <a:rPr lang="en-US" sz="4400" dirty="0"/>
            </a:br>
            <a:r>
              <a:rPr lang="en-US" sz="4400" dirty="0"/>
              <a:t>desktop environment </a:t>
            </a:r>
            <a:br>
              <a:rPr lang="en-US" sz="4400" dirty="0"/>
            </a:br>
            <a:r>
              <a:rPr lang="en-US" sz="4400" dirty="0"/>
              <a:t>for Data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58640" y="385333"/>
            <a:ext cx="5314634" cy="1325563"/>
          </a:xfrm>
        </p:spPr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30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4453" y="158873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27" y="1588739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</TotalTime>
  <Words>296</Words>
  <Application>Microsoft Office PowerPoint</Application>
  <PresentationFormat>Custom</PresentationFormat>
  <Paragraphs>49</Paragraphs>
  <Slides>27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Semibold</vt:lpstr>
      <vt:lpstr>Segoe UI Semilight</vt:lpstr>
      <vt:lpstr>Times New Roman</vt:lpstr>
      <vt:lpstr>Kantoorthema</vt:lpstr>
      <vt:lpstr>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is a SQL Notebook?</vt:lpstr>
      <vt:lpstr>What is a SQL Notebook?</vt:lpstr>
      <vt:lpstr>What is a SQL Notebook?</vt:lpstr>
      <vt:lpstr>PowerPoint Presentation</vt:lpstr>
      <vt:lpstr>PowerPoint Presentation</vt:lpstr>
      <vt:lpstr>Some Ideas</vt:lpstr>
      <vt:lpstr>Buckle Up !! It‘s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</cp:revision>
  <dcterms:created xsi:type="dcterms:W3CDTF">2017-05-28T09:19:37Z</dcterms:created>
  <dcterms:modified xsi:type="dcterms:W3CDTF">2019-10-16T18:05:23Z</dcterms:modified>
</cp:coreProperties>
</file>